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63" r:id="rId2"/>
    <p:sldId id="264" r:id="rId3"/>
    <p:sldId id="260" r:id="rId4"/>
    <p:sldId id="266" r:id="rId5"/>
    <p:sldId id="271" r:id="rId6"/>
    <p:sldId id="273" r:id="rId7"/>
    <p:sldId id="267" r:id="rId8"/>
    <p:sldId id="261" r:id="rId9"/>
    <p:sldId id="270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8" autoAdjust="0"/>
    <p:restoredTop sz="86385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13BD5-A787-4077-B87C-24E1FF70845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2613F-BA17-4129-9EC9-9EF964D7E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1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117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61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845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97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81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5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6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57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7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47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9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EA0E02-0F28-40BD-99F5-A08AB098658D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11.11.2015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F03BBA-1F08-408B-ABDB-B661F3C35AF6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0694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99392"/>
            <a:ext cx="8964488" cy="4536504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Тема: «</a:t>
            </a:r>
            <a:r>
              <a:rPr lang="ru-RU" sz="9600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Антонимсем</a:t>
            </a:r>
            <a:r>
              <a:rPr lang="ru-RU" sz="96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»</a:t>
            </a:r>
            <a:endParaRPr lang="ru-RU" sz="9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0393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err="1" smtClean="0">
                <a:solidFill>
                  <a:srgbClr val="FFFF00"/>
                </a:solidFill>
              </a:rPr>
              <a:t>Панă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сăмахсен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антонимĕсене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кам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хăвăртрах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тупать</a:t>
            </a:r>
            <a:r>
              <a:rPr lang="ru-RU" sz="4800" b="1" dirty="0" smtClean="0">
                <a:solidFill>
                  <a:srgbClr val="FFFF00"/>
                </a:solidFill>
              </a:rPr>
              <a:t>: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endParaRPr lang="ru-RU" sz="4800" b="1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344" y="1429544"/>
            <a:ext cx="772432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104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6921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2668"/>
            <a:ext cx="8640960" cy="657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952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000108"/>
          </a:xfrm>
        </p:spPr>
        <p:txBody>
          <a:bodyPr/>
          <a:lstStyle/>
          <a:p>
            <a:pPr algn="ctr"/>
            <a:r>
              <a:rPr lang="ru-RU" dirty="0" err="1" smtClean="0"/>
              <a:t>Омонимсем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928670"/>
            <a:ext cx="8396318" cy="31432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8220" y="3714752"/>
            <a:ext cx="7072362" cy="92869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П.р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 пек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илт.некен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: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анчах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т.рл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.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п.лтер.шл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.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сёмахсене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омонимсем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те==</a:t>
            </a:r>
            <a:r>
              <a:rPr lang="ru-RU" sz="2800" dirty="0" smtClean="0">
                <a:solidFill>
                  <a:srgbClr val="002060"/>
                </a:solidFill>
                <a:latin typeface="Arial Cyr Chv FVI" panose="020B0604020202020204" pitchFamily="34" charset="-52"/>
              </a:rPr>
              <a:t>.?</a:t>
            </a:r>
            <a:endParaRPr lang="ru-RU" sz="2800" dirty="0">
              <a:solidFill>
                <a:srgbClr val="002060"/>
              </a:solidFill>
              <a:latin typeface="Arial Cyr Chv FVI" panose="020B0604020202020204" pitchFamily="34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143512"/>
            <a:ext cx="9144000" cy="13573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Чёваш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ч.лхи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омонисемпе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пуян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?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Словарьсенче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в.сене Рим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цифрипе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кётарта==.%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 Chuv" pitchFamily="18" charset="-52"/>
              </a:rPr>
              <a:t>I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:</a:t>
            </a:r>
            <a:r>
              <a:rPr lang="en-US" sz="2400" b="1" dirty="0" smtClean="0">
                <a:solidFill>
                  <a:srgbClr val="002060"/>
                </a:solidFill>
                <a:latin typeface="Times New Roman Chuv" pitchFamily="18" charset="-52"/>
              </a:rPr>
              <a:t> II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:</a:t>
            </a:r>
            <a:r>
              <a:rPr lang="en-US" sz="2400" b="1" dirty="0" smtClean="0">
                <a:solidFill>
                  <a:srgbClr val="002060"/>
                </a:solidFill>
                <a:latin typeface="Times New Roman Chuv" pitchFamily="18" charset="-52"/>
              </a:rPr>
              <a:t> III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:</a:t>
            </a:r>
            <a:r>
              <a:rPr lang="en-US" sz="2400" b="1" dirty="0" smtClean="0">
                <a:solidFill>
                  <a:srgbClr val="002060"/>
                </a:solidFill>
                <a:latin typeface="Times New Roman Chuv" pitchFamily="18" charset="-52"/>
              </a:rPr>
              <a:t> IV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:</a:t>
            </a:r>
            <a:r>
              <a:rPr lang="en-US" sz="2400" b="1" dirty="0" smtClean="0">
                <a:solidFill>
                  <a:srgbClr val="002060"/>
                </a:solidFill>
                <a:latin typeface="Times New Roman Chuv" pitchFamily="18" charset="-52"/>
              </a:rPr>
              <a:t> V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:</a:t>
            </a:r>
            <a:r>
              <a:rPr lang="en-US" sz="2400" b="1" dirty="0" smtClean="0">
                <a:solidFill>
                  <a:srgbClr val="002060"/>
                </a:solidFill>
                <a:latin typeface="Times New Roman Chuv" pitchFamily="18" charset="-52"/>
              </a:rPr>
              <a:t> X 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тата </a:t>
            </a:r>
            <a:r>
              <a:rPr lang="ru-RU" sz="2400" b="1" dirty="0" err="1" smtClean="0">
                <a:solidFill>
                  <a:srgbClr val="002060"/>
                </a:solidFill>
                <a:latin typeface="Arial Cyr Chuv" panose="020B0604020202020204" pitchFamily="34" charset="-52"/>
              </a:rPr>
              <a:t>ытти</a:t>
            </a:r>
            <a:r>
              <a:rPr lang="ru-RU" sz="2400" b="1" dirty="0" smtClean="0">
                <a:solidFill>
                  <a:srgbClr val="002060"/>
                </a:solidFill>
                <a:latin typeface="Arial Cyr Chuv" panose="020B0604020202020204" pitchFamily="34" charset="-52"/>
              </a:rPr>
              <a:t> те?</a:t>
            </a:r>
            <a:endParaRPr lang="ru-RU" sz="2400" b="1" dirty="0">
              <a:solidFill>
                <a:srgbClr val="002060"/>
              </a:solidFill>
              <a:latin typeface="Arial Cyr Chuv" panose="020B0604020202020204" pitchFamily="34" charset="-52"/>
            </a:endParaRPr>
          </a:p>
        </p:txBody>
      </p:sp>
      <p:pic>
        <p:nvPicPr>
          <p:cNvPr id="1026" name="Picture 2" descr="E: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928669"/>
            <a:ext cx="1571636" cy="1508771"/>
          </a:xfrm>
          <a:prstGeom prst="rect">
            <a:avLst/>
          </a:prstGeom>
          <a:noFill/>
        </p:spPr>
      </p:pic>
      <p:pic>
        <p:nvPicPr>
          <p:cNvPr id="1027" name="Picture 3" descr="E:\ветер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7" y="1000107"/>
            <a:ext cx="1785951" cy="1428761"/>
          </a:xfrm>
          <a:prstGeom prst="rect">
            <a:avLst/>
          </a:prstGeom>
          <a:noFill/>
        </p:spPr>
      </p:pic>
      <p:pic>
        <p:nvPicPr>
          <p:cNvPr id="1028" name="Picture 4" descr="E:\6a010535da87f8970c01157005bbf0970b-500w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7656" y="928670"/>
            <a:ext cx="1899186" cy="150019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2500306"/>
            <a:ext cx="2071702" cy="7858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+ИЛ В,РЕТ</a:t>
            </a:r>
            <a:endParaRPr lang="ru-RU" sz="2000" b="1" dirty="0">
              <a:solidFill>
                <a:srgbClr val="FF0000"/>
              </a:solidFill>
              <a:latin typeface="Arial Cyr Boldit Chuv" panose="020B0704020202090204" pitchFamily="34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2500306"/>
            <a:ext cx="2143140" cy="7858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ЙЫТЁ В,РЕТ</a:t>
            </a:r>
            <a:endParaRPr lang="ru-RU" sz="2000" b="1" dirty="0">
              <a:solidFill>
                <a:srgbClr val="FF0000"/>
              </a:solidFill>
              <a:latin typeface="Arial Cyr Boldit Chuv" panose="020B0704020202090204" pitchFamily="34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2500306"/>
            <a:ext cx="2214578" cy="7143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ШЫВ В,РЕТ</a:t>
            </a:r>
            <a:endParaRPr lang="ru-RU" sz="2000" b="1" dirty="0">
              <a:solidFill>
                <a:srgbClr val="FF0000"/>
              </a:solidFill>
              <a:latin typeface="Arial Cyr Boldit Chuv" panose="020B070402020209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34592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14290"/>
            <a:ext cx="7772400" cy="1000132"/>
          </a:xfrm>
        </p:spPr>
        <p:txBody>
          <a:bodyPr/>
          <a:lstStyle/>
          <a:p>
            <a:pPr algn="ctr"/>
            <a:r>
              <a:rPr lang="ru-RU" dirty="0" err="1" smtClean="0">
                <a:latin typeface="Times New Roman Chuv" pitchFamily="18" charset="-52"/>
              </a:rPr>
              <a:t>Синонимсем</a:t>
            </a:r>
            <a:endParaRPr lang="ru-RU" dirty="0">
              <a:latin typeface="Times New Roman Chuv" pitchFamily="18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72264" y="1643050"/>
            <a:ext cx="2571736" cy="464347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НАЯН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/РКЕНЧ,К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Л/ППЕР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ЮЛХАВ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Т/Р ПИЛ,К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К,СМЕН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УСЛАП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Cyr Boldit Chuv" panose="020B0704020202090204" pitchFamily="34" charset="-52"/>
              </a:rPr>
              <a:t>ХЁЛИН</a:t>
            </a:r>
            <a:r>
              <a:rPr lang="ru-RU" sz="2400" dirty="0" smtClean="0">
                <a:latin typeface="Arial Cyr Boldit Chuv" panose="020B0704020202090204" pitchFamily="34" charset="-52"/>
              </a:rPr>
              <a:t> </a:t>
            </a:r>
          </a:p>
          <a:p>
            <a:pPr algn="ctr"/>
            <a:endParaRPr lang="ru-RU" sz="2400" dirty="0">
              <a:latin typeface="Arial Cyr Boldit Chuv" panose="020B0704020202090204" pitchFamily="34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85860"/>
            <a:ext cx="5572132" cy="1571636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П.р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ёнлавах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п.лтерекен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: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анчах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т.рл.рен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илт.некен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сёмахсене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синонимсем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те==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.</a:t>
            </a:r>
            <a:endParaRPr lang="ru-RU" sz="2800" dirty="0">
              <a:solidFill>
                <a:srgbClr val="FFFF00"/>
              </a:solidFill>
              <a:latin typeface="Arial Cyr Chuv" panose="020B0604020202020204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5715016"/>
            <a:ext cx="364333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huv" pitchFamily="18" charset="-52"/>
              </a:rPr>
              <a:t>КАХАЛ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 Chuv" pitchFamily="18" charset="-5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603448"/>
            <a:ext cx="7772400" cy="2082536"/>
          </a:xfrm>
        </p:spPr>
        <p:txBody>
          <a:bodyPr/>
          <a:lstStyle/>
          <a:p>
            <a:pPr algn="ctr"/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556792"/>
            <a:ext cx="8424936" cy="5301208"/>
          </a:xfrm>
        </p:spPr>
        <p:txBody>
          <a:bodyPr>
            <a:normAutofit/>
          </a:bodyPr>
          <a:lstStyle/>
          <a:p>
            <a:endParaRPr lang="vi-VN" sz="3400" b="1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427470"/>
              </p:ext>
            </p:extLst>
          </p:nvPr>
        </p:nvGraphicFramePr>
        <p:xfrm>
          <a:off x="457200" y="1935163"/>
          <a:ext cx="8604250" cy="4624419"/>
        </p:xfrm>
        <a:graphic>
          <a:graphicData uri="http://schemas.openxmlformats.org/drawingml/2006/table">
            <a:tbl>
              <a:tblPr/>
              <a:tblGrid>
                <a:gridCol w="661988"/>
                <a:gridCol w="660400"/>
                <a:gridCol w="661987"/>
                <a:gridCol w="661988"/>
                <a:gridCol w="661987"/>
                <a:gridCol w="661988"/>
                <a:gridCol w="663575"/>
                <a:gridCol w="661987"/>
                <a:gridCol w="661988"/>
                <a:gridCol w="661987"/>
                <a:gridCol w="661988"/>
                <a:gridCol w="660400"/>
                <a:gridCol w="661987"/>
              </a:tblGrid>
              <a:tr h="944853">
                <a:tc gridSpan="1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Ыйтусене</a:t>
                      </a:r>
                      <a:r>
                        <a:rPr kumimoji="0" lang="ru-RU" alt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тĕрĕс</a:t>
                      </a:r>
                      <a:r>
                        <a:rPr kumimoji="0" lang="ru-RU" alt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хуравласан</a:t>
                      </a:r>
                      <a:r>
                        <a:rPr kumimoji="0" lang="ru-RU" alt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тема </a:t>
                      </a:r>
                      <a:r>
                        <a:rPr kumimoji="0" lang="ru-RU" alt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ятне</a:t>
                      </a:r>
                      <a:r>
                        <a:rPr kumimoji="0" lang="ru-RU" alt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пĕлетĕр</a:t>
                      </a:r>
                      <a:r>
                        <a:rPr kumimoji="0" lang="ru-RU" alt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7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176">
                <a:tc gridSpan="10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1.Хĕлле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шурă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çулла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сăрă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299">
                <a:tc gridSpan="1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     2.Хĕлле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хĕлĕпех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ĕçлет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çулла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хăяккăн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выртать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176">
                <a:tc gridSpan="1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     3.Тултан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сакăр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кĕтеслĕ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шалтан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тăватă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кĕтеслĕ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76">
                <a:tc gridSpan="1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4.Ÿречесĕр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урапа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ларкăч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пур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та,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турти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çук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76">
                <a:tc gridSpan="1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5.Юнĕ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пур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та,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чунĕ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çук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76">
                <a:tc gridSpan="1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6.Хăй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шалта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çÿçĕ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тулта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76">
                <a:tc gridSpan="1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28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sz="24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Times New Roman" pitchFamily="18" charset="0"/>
                        <a:defRPr>
                          <a:solidFill>
                            <a:schemeClr val="tx1"/>
                          </a:solidFill>
                          <a:latin typeface="Arial Black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7.Шăлĕ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пур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,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çăварĕ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 </a:t>
                      </a:r>
                      <a:r>
                        <a:rPr kumimoji="0" lang="ru-RU" alt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çук</a:t>
                      </a: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Cyr" charset="-52"/>
                        </a:rPr>
                        <a:t>.</a:t>
                      </a:r>
                      <a:endParaRPr kumimoji="0" lang="ru-RU" alt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0" marB="4571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803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0" y="373062"/>
            <a:ext cx="8086727" cy="6111876"/>
          </a:xfrm>
          <a:prstGeom prst="rect">
            <a:avLst/>
          </a:prstGeom>
        </p:spPr>
      </p:pic>
      <p:pic>
        <p:nvPicPr>
          <p:cNvPr id="5" name="Picture 388" descr="велосипе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317" y="373062"/>
            <a:ext cx="10858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4" descr="са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317" y="1320800"/>
            <a:ext cx="11049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95" descr="орешни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280" y="673100"/>
            <a:ext cx="9429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96" descr="заяц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605" y="4689475"/>
            <a:ext cx="857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04" descr="морковь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205" y="4202112"/>
            <a:ext cx="8413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05" descr="домик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59" y="1841500"/>
            <a:ext cx="9810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344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1656"/>
            <a:ext cx="7772400" cy="1362456"/>
          </a:xfrm>
        </p:spPr>
        <p:txBody>
          <a:bodyPr/>
          <a:lstStyle/>
          <a:p>
            <a:r>
              <a:rPr lang="ru-RU" sz="7200" dirty="0" err="1" smtClean="0"/>
              <a:t>Тĕллевсем</a:t>
            </a:r>
            <a:r>
              <a:rPr lang="ru-RU" sz="7200" dirty="0" smtClean="0"/>
              <a:t>: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28800"/>
            <a:ext cx="8302752" cy="504056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aseline="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1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) 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Антонимсем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çинчен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ăнлантарни</a:t>
            </a:r>
            <a:endParaRPr lang="ru-RU" sz="3200" b="1" dirty="0" smtClean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2)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Антонимсене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предложенире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тупма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тата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вĕсемпе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калаçура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çырура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усă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курма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хăнăхтарасси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  <a:r>
              <a:rPr lang="ru-RU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3)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Çут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çанталăка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сăнама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унăн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илемне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курма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туйма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хăнăхтарасси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88817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7772400" cy="1362456"/>
          </a:xfrm>
        </p:spPr>
        <p:txBody>
          <a:bodyPr/>
          <a:lstStyle/>
          <a:p>
            <a:pPr algn="ctr"/>
            <a:r>
              <a:rPr lang="ru-RU" dirty="0" err="1" smtClean="0"/>
              <a:t>Ваттисен</a:t>
            </a:r>
            <a:r>
              <a:rPr lang="ru-RU" dirty="0" smtClean="0"/>
              <a:t> </a:t>
            </a:r>
            <a:r>
              <a:rPr lang="ru-RU" dirty="0" err="1" smtClean="0"/>
              <a:t>сăмахĕсене</a:t>
            </a:r>
            <a:r>
              <a:rPr lang="ru-RU" dirty="0" smtClean="0"/>
              <a:t> </a:t>
            </a:r>
            <a:r>
              <a:rPr lang="ru-RU" dirty="0" err="1" smtClean="0"/>
              <a:t>вĕçлер</a:t>
            </a:r>
            <a:r>
              <a:rPr lang="ru-RU" dirty="0" smtClean="0"/>
              <a:t>-ха: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924944"/>
            <a:ext cx="7772400" cy="378904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Çур</a:t>
            </a:r>
            <a:r>
              <a:rPr lang="ru-RU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вăрăм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килсен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кĕр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………………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килет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теççĕ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  <a:r>
              <a:rPr lang="ru-RU" sz="3200" b="1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Çур</a:t>
            </a:r>
            <a:r>
              <a:rPr lang="ru-RU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чечекпе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пуян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…………………...</a:t>
            </a:r>
            <a:r>
              <a:rPr lang="ru-RU" sz="32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çимĕçпе</a:t>
            </a: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  <a:r>
              <a:rPr lang="ru-RU" sz="3200" b="1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Ăшă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baseline="0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салатать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, ………… </a:t>
            </a:r>
            <a:r>
              <a:rPr lang="ru-RU" sz="3200" b="1" baseline="0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пуçтарать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</a:t>
            </a:r>
            <a:endParaRPr lang="ru-RU" sz="3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baseline="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baseline="0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Пĕчĕк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baseline="0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чăнлăх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……..  </a:t>
            </a:r>
            <a:r>
              <a:rPr lang="ru-RU" sz="3200" b="1" baseline="0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суяна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200" b="1" baseline="0" dirty="0" err="1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çĕнтерет</a:t>
            </a:r>
            <a:r>
              <a:rPr lang="ru-RU" sz="3200" b="1" baseline="0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.</a:t>
            </a:r>
            <a:endParaRPr lang="ru-RU" sz="3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  <a:endParaRPr lang="ru-RU" sz="3200" b="1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5912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85728"/>
            <a:ext cx="4143404" cy="1143008"/>
          </a:xfrm>
        </p:spPr>
        <p:txBody>
          <a:bodyPr anchor="t"/>
          <a:lstStyle/>
          <a:p>
            <a:r>
              <a:rPr lang="ru-RU" dirty="0" err="1" smtClean="0">
                <a:latin typeface="Times New Roman Chuv" pitchFamily="18" charset="-52"/>
              </a:rPr>
              <a:t>Антонимсем</a:t>
            </a:r>
            <a:endParaRPr lang="ru-RU" dirty="0">
              <a:latin typeface="Times New Roman Chuv" pitchFamily="18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928802"/>
            <a:ext cx="8042176" cy="114300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Хире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-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хир.=ле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п.лтер.шл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.: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п.р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пуплев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пайнех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к.рекен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сёмахсене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антонимсем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latin typeface="Arial Cyr Chuv" panose="020B0604020202020204" pitchFamily="34" charset="-52"/>
              </a:rPr>
              <a:t>те==</a:t>
            </a:r>
            <a:r>
              <a:rPr lang="ru-RU" sz="2800" dirty="0" smtClean="0">
                <a:solidFill>
                  <a:srgbClr val="FFFF00"/>
                </a:solidFill>
                <a:latin typeface="Arial Cyr Chuv" panose="020B0604020202020204" pitchFamily="34" charset="-52"/>
              </a:rPr>
              <a:t>.</a:t>
            </a:r>
            <a:endParaRPr lang="ru-RU" sz="2800" dirty="0">
              <a:solidFill>
                <a:srgbClr val="FFFF00"/>
              </a:solidFill>
              <a:latin typeface="Arial Cyr Chuv" panose="020B0604020202020204" pitchFamily="34" charset="-52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0034" y="214290"/>
            <a:ext cx="1500198" cy="15716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Хура</a:t>
            </a:r>
            <a:endParaRPr lang="ru-RU" sz="2800" dirty="0"/>
          </a:p>
        </p:txBody>
      </p:sp>
      <p:sp>
        <p:nvSpPr>
          <p:cNvPr id="5" name="Овал 4"/>
          <p:cNvSpPr/>
          <p:nvPr/>
        </p:nvSpPr>
        <p:spPr>
          <a:xfrm>
            <a:off x="7143768" y="285728"/>
            <a:ext cx="1643074" cy="150019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Cyr Boldit Chuv" panose="020B0704020202090204" pitchFamily="34" charset="-52"/>
              </a:rPr>
              <a:t>Шурё</a:t>
            </a:r>
            <a:endParaRPr lang="ru-RU" sz="2800" dirty="0">
              <a:latin typeface="Arial Cyr Boldit Chuv" panose="020B0704020202090204" pitchFamily="34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3286124"/>
            <a:ext cx="428628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  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тума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дисплей 6"/>
          <p:cNvSpPr/>
          <p:nvPr/>
        </p:nvSpPr>
        <p:spPr>
          <a:xfrm>
            <a:off x="642910" y="4500570"/>
            <a:ext cx="3143272" cy="192882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 Cyr Chuv" panose="020B0604020202020204" pitchFamily="34" charset="-52"/>
              </a:rPr>
              <a:t>Кашни</a:t>
            </a:r>
            <a:r>
              <a:rPr lang="ru-RU" sz="2400" dirty="0" smtClean="0">
                <a:latin typeface="Arial Cyr Chuv" panose="020B0604020202020204" pitchFamily="34" charset="-52"/>
              </a:rPr>
              <a:t> </a:t>
            </a:r>
            <a:r>
              <a:rPr lang="ru-RU" sz="2400" dirty="0" err="1" smtClean="0">
                <a:latin typeface="Arial Cyr Chuv" panose="020B0604020202020204" pitchFamily="34" charset="-52"/>
              </a:rPr>
              <a:t>сёмахёнах</a:t>
            </a:r>
            <a:r>
              <a:rPr lang="ru-RU" sz="2400" dirty="0" smtClean="0">
                <a:latin typeface="Arial Cyr Chuv" panose="020B0604020202020204" pitchFamily="34" charset="-52"/>
              </a:rPr>
              <a:t> антоним </a:t>
            </a:r>
            <a:r>
              <a:rPr lang="ru-RU" sz="2400" dirty="0" err="1" smtClean="0">
                <a:latin typeface="Arial Cyr Chuv" panose="020B0604020202020204" pitchFamily="34" charset="-52"/>
              </a:rPr>
              <a:t>пулмасть</a:t>
            </a:r>
            <a:endParaRPr lang="ru-RU" sz="2400" dirty="0">
              <a:latin typeface="Arial Cyr Chuv" panose="020B0604020202020204" pitchFamily="34" charset="-52"/>
            </a:endParaRPr>
          </a:p>
        </p:txBody>
      </p:sp>
      <p:sp>
        <p:nvSpPr>
          <p:cNvPr id="8" name="Блок-схема: дисплей 7"/>
          <p:cNvSpPr/>
          <p:nvPr/>
        </p:nvSpPr>
        <p:spPr>
          <a:xfrm>
            <a:off x="4929190" y="4500570"/>
            <a:ext cx="3128978" cy="1928826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atin typeface="Arial Cyr Chuv" panose="020B0604020202020204" pitchFamily="34" charset="-52"/>
              </a:rPr>
              <a:t>Антонимсем</a:t>
            </a:r>
            <a:r>
              <a:rPr lang="ru-RU" sz="2400" dirty="0" smtClean="0">
                <a:latin typeface="Arial Cyr Chuv" panose="020B0604020202020204" pitchFamily="34" charset="-52"/>
              </a:rPr>
              <a:t> </a:t>
            </a:r>
            <a:r>
              <a:rPr lang="ru-RU" sz="2400" dirty="0" err="1" smtClean="0">
                <a:latin typeface="Arial Cyr Chuv" panose="020B0604020202020204" pitchFamily="34" charset="-52"/>
              </a:rPr>
              <a:t>ытларах</a:t>
            </a:r>
            <a:r>
              <a:rPr lang="ru-RU" sz="2400" dirty="0" smtClean="0">
                <a:latin typeface="Arial Cyr Chuv" panose="020B0604020202020204" pitchFamily="34" charset="-52"/>
              </a:rPr>
              <a:t> </a:t>
            </a:r>
            <a:r>
              <a:rPr lang="ru-RU" sz="2400" dirty="0" err="1" smtClean="0">
                <a:latin typeface="Arial Cyr Chuv" panose="020B0604020202020204" pitchFamily="34" charset="-52"/>
              </a:rPr>
              <a:t>паллё</a:t>
            </a:r>
            <a:r>
              <a:rPr lang="ru-RU" sz="2400" dirty="0" smtClean="0">
                <a:latin typeface="Arial Cyr Chuv" panose="020B0604020202020204" pitchFamily="34" charset="-52"/>
              </a:rPr>
              <a:t> </a:t>
            </a:r>
            <a:r>
              <a:rPr lang="ru-RU" sz="2400" dirty="0" err="1" smtClean="0">
                <a:latin typeface="Arial Cyr Chuv" panose="020B0604020202020204" pitchFamily="34" charset="-52"/>
              </a:rPr>
              <a:t>яч.сен</a:t>
            </a:r>
            <a:r>
              <a:rPr lang="ru-RU" sz="2400" dirty="0" smtClean="0">
                <a:latin typeface="Arial Cyr Chuv" panose="020B0604020202020204" pitchFamily="34" charset="-52"/>
              </a:rPr>
              <a:t> </a:t>
            </a:r>
            <a:r>
              <a:rPr lang="ru-RU" sz="2400" dirty="0" err="1" smtClean="0">
                <a:latin typeface="Arial Cyr Chuv" panose="020B0604020202020204" pitchFamily="34" charset="-52"/>
              </a:rPr>
              <a:t>пула==</a:t>
            </a:r>
            <a:r>
              <a:rPr lang="ru-RU" sz="2400" dirty="0" smtClean="0">
                <a:latin typeface="Arial Cyr Chuv" panose="020B0604020202020204" pitchFamily="34" charset="-52"/>
              </a:rPr>
              <a:t>.</a:t>
            </a:r>
            <a:endParaRPr lang="ru-RU" sz="2400" dirty="0">
              <a:latin typeface="Arial Cyr Chuv" panose="020B0604020202020204" pitchFamily="34" charset="-52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071670" y="1071546"/>
            <a:ext cx="2000264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2"/>
          </p:cNvCxnSpPr>
          <p:nvPr/>
        </p:nvCxnSpPr>
        <p:spPr>
          <a:xfrm rot="10800000" flipV="1">
            <a:off x="5072066" y="1035826"/>
            <a:ext cx="2071702" cy="8215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Стрелка вниз 18"/>
          <p:cNvSpPr/>
          <p:nvPr/>
        </p:nvSpPr>
        <p:spPr>
          <a:xfrm rot="18637466">
            <a:off x="5500694" y="4000504"/>
            <a:ext cx="484632" cy="642942"/>
          </a:xfrm>
          <a:prstGeom prst="downArrow">
            <a:avLst>
              <a:gd name="adj1" fmla="val 50000"/>
              <a:gd name="adj2" fmla="val 3548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789213">
            <a:off x="2838834" y="4077239"/>
            <a:ext cx="484632" cy="642942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23584"/>
            <a:ext cx="7772400" cy="1362456"/>
          </a:xfrm>
        </p:spPr>
        <p:txBody>
          <a:bodyPr/>
          <a:lstStyle/>
          <a:p>
            <a:pPr algn="ctr"/>
            <a:r>
              <a:rPr lang="ru-RU" sz="6600" dirty="0" err="1" smtClean="0"/>
              <a:t>Антонимсем</a:t>
            </a:r>
            <a:r>
              <a:rPr lang="ru-RU" sz="6600" dirty="0" smtClean="0"/>
              <a:t> </a:t>
            </a:r>
            <a:r>
              <a:rPr lang="ru-RU" sz="6600" dirty="0" err="1" smtClean="0"/>
              <a:t>тупăр</a:t>
            </a:r>
            <a:r>
              <a:rPr lang="ru-RU" sz="6600" dirty="0" smtClean="0"/>
              <a:t>: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1556792"/>
            <a:ext cx="7700392" cy="446449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Ĕçле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                      </a:t>
            </a: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Кĕнеке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Çут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                        </a:t>
            </a: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Вула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Ялта-                     </a:t>
            </a: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Çăмăл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Кĕске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                   </a:t>
            </a:r>
            <a:r>
              <a:rPr lang="ru-RU" sz="3600" b="1" dirty="0" err="1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Кăвак</a:t>
            </a:r>
            <a:r>
              <a:rPr lang="ru-RU" sz="36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-</a:t>
            </a:r>
            <a:endParaRPr lang="ru-RU" sz="3600" b="1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10883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215</Words>
  <Application>Microsoft Office PowerPoint</Application>
  <PresentationFormat>Экран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1_Поток</vt:lpstr>
      <vt:lpstr>Тема: «Антонимсем»</vt:lpstr>
      <vt:lpstr>Омонимсем</vt:lpstr>
      <vt:lpstr>Синонимсем</vt:lpstr>
      <vt:lpstr>Кроссворд</vt:lpstr>
      <vt:lpstr>Презентация PowerPoint</vt:lpstr>
      <vt:lpstr>Тĕллевсем:</vt:lpstr>
      <vt:lpstr>Ваттисен сăмахĕсене вĕçлер-ха:</vt:lpstr>
      <vt:lpstr>Антонимсем</vt:lpstr>
      <vt:lpstr>Антонимсем тупăр:</vt:lpstr>
      <vt:lpstr>Панă сăмахсен антонимĕсене кам хăвăртрах тупать: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Сёмах п.лтер.ш.</dc:title>
  <dc:creator>Ярухина</dc:creator>
  <cp:lastModifiedBy>Александра</cp:lastModifiedBy>
  <cp:revision>45</cp:revision>
  <dcterms:created xsi:type="dcterms:W3CDTF">2012-02-09T16:33:04Z</dcterms:created>
  <dcterms:modified xsi:type="dcterms:W3CDTF">2015-11-11T06:51:35Z</dcterms:modified>
</cp:coreProperties>
</file>